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6ADC8-92D0-41CC-BD39-79D6C216E3AA}" v="525" dt="2020-01-04T08:42:05.868"/>
    <p1510:client id="{2995C938-5AB0-5647-ECCF-C4C2114C4FDE}" v="112" dt="2020-01-06T12:13:50.102"/>
    <p1510:client id="{606B9A7C-D3AA-78EE-3A56-CA3BB46E440D}" v="5" dt="2020-01-06T12:14:45.165"/>
    <p1510:client id="{DF58C343-2656-3BF4-5134-E541A9D43FDC}" v="245" dt="2020-01-06T12:33:51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7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0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2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4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4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5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3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809956C8-235D-4DDB-BA16-402D8ED4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6898" r="-2" b="55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zh-TW" altLang="en-US">
                <a:ea typeface="新細明體"/>
                <a:cs typeface="Calibri Light"/>
              </a:rPr>
              <a:t>優惠站 </a:t>
            </a:r>
            <a:r>
              <a:rPr lang="zh-TW" altLang="en-US" sz="2400">
                <a:ea typeface="新細明體"/>
                <a:cs typeface="Calibri Light"/>
              </a:rPr>
              <a:t>網頁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>
                <a:latin typeface="Calibri Light"/>
                <a:ea typeface="新細明體"/>
                <a:cs typeface="Calibri Light"/>
              </a:rPr>
              <a:t>因為LINEBOT做不出來</a:t>
            </a:r>
            <a:r>
              <a:rPr lang="en-US" altLang="zh-TW">
                <a:latin typeface="Calibri Light"/>
                <a:ea typeface="新細明體"/>
                <a:cs typeface="Calibri Light"/>
              </a:rPr>
              <a:t>(超怕300$被我用爆)(綁信用卡QQ)</a:t>
            </a:r>
            <a:endParaRPr lang="zh-TW">
              <a:latin typeface="Calibri Light"/>
              <a:ea typeface="新細明體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9BFB6-3E7E-46C6-964C-81AE5915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011" y="365125"/>
            <a:ext cx="5387789" cy="1352457"/>
          </a:xfrm>
        </p:spPr>
        <p:txBody>
          <a:bodyPr>
            <a:normAutofit/>
          </a:bodyPr>
          <a:lstStyle/>
          <a:p>
            <a:r>
              <a:rPr lang="zh-TW" altLang="en-US" sz="2800">
                <a:ea typeface="新細明體"/>
                <a:cs typeface="Calibri Light"/>
              </a:rPr>
              <a:t>←資料庫(要砍index.php 705行)</a:t>
            </a:r>
            <a:br>
              <a:rPr lang="zh-TW" altLang="en-US" sz="2800">
                <a:ea typeface="新細明體"/>
                <a:cs typeface="Calibri Light"/>
              </a:rPr>
            </a:br>
            <a:r>
              <a:rPr lang="zh-TW" altLang="en-US" sz="2800">
                <a:ea typeface="新細明體"/>
                <a:cs typeface="Calibri Light"/>
              </a:rPr>
              <a:t>↙MAIL (失敗)</a:t>
            </a:r>
          </a:p>
        </p:txBody>
      </p:sp>
      <p:pic>
        <p:nvPicPr>
          <p:cNvPr id="4" name="圖片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F7CC187D-10A0-4D69-8EE6-E532BB4F5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59" y="251416"/>
            <a:ext cx="5558118" cy="2228510"/>
          </a:xfrm>
        </p:spPr>
      </p:pic>
      <p:pic>
        <p:nvPicPr>
          <p:cNvPr id="8" name="圖片 8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16CB054C-82AE-4DCF-BB2C-5FB90CAB6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58" y="2887494"/>
            <a:ext cx="4840940" cy="3924823"/>
          </a:xfrm>
          <a:prstGeom prst="rect">
            <a:avLst/>
          </a:prstGeom>
        </p:spPr>
      </p:pic>
      <p:pic>
        <p:nvPicPr>
          <p:cNvPr id="10" name="圖片 10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D642E872-BF95-4514-AB24-8BF7D3D0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375" y="5387380"/>
            <a:ext cx="2330824" cy="14710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105B8395-0377-4A2B-B346-7CE97107C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775" y="2549179"/>
            <a:ext cx="2214283" cy="1203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圖片 12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16EDE929-6B74-4F13-A8F9-396066731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671" y="1839761"/>
            <a:ext cx="5701552" cy="2326828"/>
          </a:xfrm>
          <a:prstGeom prst="rect">
            <a:avLst/>
          </a:prstGeom>
        </p:spPr>
      </p:pic>
      <p:pic>
        <p:nvPicPr>
          <p:cNvPr id="14" name="圖片 1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9D7050AA-3FD9-4A15-8A33-01126A09B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5671" y="4234348"/>
            <a:ext cx="5701552" cy="220826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F87A78-377A-40EB-92B5-D8EA790D9594}"/>
              </a:ext>
            </a:extLst>
          </p:cNvPr>
          <p:cNvSpPr txBox="1"/>
          <p:nvPr/>
        </p:nvSpPr>
        <p:spPr>
          <a:xfrm>
            <a:off x="4455459" y="61856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php.ini設定</a:t>
            </a:r>
          </a:p>
        </p:txBody>
      </p:sp>
    </p:spTree>
    <p:extLst>
      <p:ext uri="{BB962C8B-B14F-4D97-AF65-F5344CB8AC3E}">
        <p14:creationId xmlns:p14="http://schemas.microsoft.com/office/powerpoint/2010/main" val="53493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8492B08-44B2-4F45-9CCC-77D8A0C1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TW" altLang="en-US">
                <a:solidFill>
                  <a:schemeClr val="accent1"/>
                </a:solidFill>
                <a:ea typeface="新細明體"/>
                <a:cs typeface="Calibri Light"/>
              </a:rPr>
              <a:t>thanks.</a:t>
            </a:r>
            <a:endParaRPr lang="zh-TW" altLang="en-US">
              <a:solidFill>
                <a:schemeClr val="accent1"/>
              </a:solidFill>
            </a:endParaRPr>
          </a:p>
        </p:txBody>
      </p:sp>
      <p:cxnSp>
        <p:nvCxnSpPr>
          <p:cNvPr id="38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60D466-A621-4DDD-9A23-F4B1B41DF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TW" altLang="en-US" sz="1200">
                <a:ea typeface="新細明體"/>
                <a:cs typeface="Calibri"/>
              </a:rPr>
              <a:t>基本上放上來的都是自己寫的(居多)or查一堆資料弄來修改的</a:t>
            </a:r>
            <a:endParaRPr lang="zh-TW" altLang="en-US" sz="1600">
              <a:ea typeface="新細明體" panose="02020500000000000000" pitchFamily="18" charset="-120"/>
              <a:cs typeface="Calibri"/>
            </a:endParaRPr>
          </a:p>
          <a:p>
            <a:pPr marL="0" indent="0">
              <a:buNone/>
            </a:pPr>
            <a:r>
              <a:rPr lang="zh-TW" altLang="en-US" sz="1200">
                <a:ea typeface="新細明體"/>
                <a:cs typeface="Calibri" panose="020F0502020204030204"/>
              </a:rPr>
              <a:t>.place.txt-爬下來的資料集</a:t>
            </a:r>
          </a:p>
          <a:p>
            <a:pPr marL="0" indent="0">
              <a:buNone/>
            </a:pPr>
            <a:r>
              <a:rPr lang="zh-TW" altLang="en-US" sz="1200">
                <a:ea typeface="新細明體"/>
                <a:cs typeface="Calibri" panose="020F0502020204030204"/>
              </a:rPr>
              <a:t>.index.php-主檔案</a:t>
            </a:r>
          </a:p>
          <a:p>
            <a:pPr marL="0" indent="0">
              <a:buNone/>
            </a:pPr>
            <a:r>
              <a:rPr lang="zh-TW" altLang="en-US" sz="1200">
                <a:ea typeface="新細明體"/>
                <a:cs typeface="Calibri" panose="020F0502020204030204"/>
              </a:rPr>
              <a:t>.place.php-API程式</a:t>
            </a:r>
          </a:p>
          <a:p>
            <a:pPr marL="0" indent="0">
              <a:buNone/>
            </a:pPr>
            <a:r>
              <a:rPr lang="zh-TW" altLang="en-US" sz="1200">
                <a:ea typeface="新細明體"/>
                <a:cs typeface="Calibri" panose="020F0502020204030204"/>
              </a:rPr>
              <a:t>.radar.py-因為編碼問題而沒採用的PYTHON</a:t>
            </a:r>
            <a:endParaRPr lang="zh-TW" altLang="en-US" sz="1200" dirty="0"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8846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EE66A6-7D7C-4E7C-834D-73CD9042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8" y="4926898"/>
            <a:ext cx="3685032" cy="1608328"/>
          </a:xfrm>
        </p:spPr>
        <p:txBody>
          <a:bodyPr>
            <a:normAutofit/>
          </a:bodyPr>
          <a:lstStyle/>
          <a:p>
            <a:r>
              <a:rPr lang="zh-TW" altLang="en-US" sz="3600">
                <a:ea typeface="新細明體"/>
                <a:cs typeface="Calibri Light"/>
              </a:rPr>
              <a:t>我所使用的模板</a:t>
            </a:r>
            <a:endParaRPr lang="zh-TW" altLang="en-US" sz="3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室內, 桌, 黑色, 差異 的圖片&#10;&#10;描述是以非常高的可信度產生">
            <a:extLst>
              <a:ext uri="{FF2B5EF4-FFF2-40B4-BE49-F238E27FC236}">
                <a16:creationId xmlns:a16="http://schemas.microsoft.com/office/drawing/2014/main" id="{F19EF7E9-24DE-4247-8795-2055ADD6A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3" r="3664" b="-2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E5D89B7-D273-4D14-9E19-66AF0B1F8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170" y="4926897"/>
            <a:ext cx="6675627" cy="16050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https://startbootstrap.com/themes/agency/</a:t>
            </a:r>
            <a:endParaRPr lang="zh-TW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4459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C64DA3-7E30-4814-AD9B-B81CF4D1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69" y="4675886"/>
            <a:ext cx="3685032" cy="1608328"/>
          </a:xfrm>
        </p:spPr>
        <p:txBody>
          <a:bodyPr>
            <a:normAutofit/>
          </a:bodyPr>
          <a:lstStyle/>
          <a:p>
            <a:r>
              <a:rPr lang="zh-TW" altLang="en-US" sz="3600">
                <a:ea typeface="新細明體"/>
                <a:cs typeface="Calibri Light"/>
              </a:rPr>
              <a:t>./CSS/修改後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食物, 桌, 差異, 蛋糕 的圖片&#10;&#10;描述是以非常高的可信度產生">
            <a:extLst>
              <a:ext uri="{FF2B5EF4-FFF2-40B4-BE49-F238E27FC236}">
                <a16:creationId xmlns:a16="http://schemas.microsoft.com/office/drawing/2014/main" id="{A16495D4-36B1-474A-8318-34F0CB93A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2" r="6123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pic>
        <p:nvPicPr>
          <p:cNvPr id="6" name="圖片 6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9D3DBE42-ADD3-441B-8487-47E3B13B4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6" t="69474" r="134" b="-1053"/>
          <a:stretch/>
        </p:blipFill>
        <p:spPr>
          <a:xfrm>
            <a:off x="3818965" y="4538483"/>
            <a:ext cx="6662938" cy="270921"/>
          </a:xfrm>
        </p:spPr>
      </p:pic>
      <p:pic>
        <p:nvPicPr>
          <p:cNvPr id="9" name="圖片 9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0C1E1451-E5BF-44EA-B802-14007696C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753" y="5673823"/>
            <a:ext cx="3021105" cy="105950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40CA63-FEC7-46E2-97BE-789D94726AAA}"/>
              </a:ext>
            </a:extLst>
          </p:cNvPr>
          <p:cNvSpPr txBox="1"/>
          <p:nvPr/>
        </p:nvSpPr>
        <p:spPr>
          <a:xfrm>
            <a:off x="10479741" y="4491317"/>
            <a:ext cx="16674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</a:rPr>
              <a:t>Agency.min.css</a:t>
            </a:r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D77BE80-7895-4EBF-BBB9-0E8021999BBB}"/>
              </a:ext>
            </a:extLst>
          </p:cNvPr>
          <p:cNvSpPr txBox="1"/>
          <p:nvPr/>
        </p:nvSpPr>
        <p:spPr>
          <a:xfrm>
            <a:off x="10479741" y="5791199"/>
            <a:ext cx="16674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</a:rPr>
              <a:t>Agency.css</a:t>
            </a:r>
            <a:endParaRPr lang="zh-TW" altLang="en-US"/>
          </a:p>
        </p:txBody>
      </p:sp>
      <p:pic>
        <p:nvPicPr>
          <p:cNvPr id="17" name="圖片 17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2AAC1369-48EF-4217-B3E7-C0108F7A1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2" y="5576598"/>
            <a:ext cx="2743200" cy="1155343"/>
          </a:xfrm>
          <a:prstGeom prst="rect">
            <a:avLst/>
          </a:prstGeom>
        </p:spPr>
      </p:pic>
      <p:pic>
        <p:nvPicPr>
          <p:cNvPr id="21" name="圖片 22">
            <a:extLst>
              <a:ext uri="{FF2B5EF4-FFF2-40B4-BE49-F238E27FC236}">
                <a16:creationId xmlns:a16="http://schemas.microsoft.com/office/drawing/2014/main" id="{88556D49-0722-4E81-BF81-89FC97C96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965" y="4871337"/>
            <a:ext cx="4876800" cy="13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24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CC25E-AB17-46E8-8E0D-23E8BE09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zh-TW" altLang="en-US" sz="3600">
                <a:ea typeface="新細明體"/>
                <a:cs typeface="Calibri Light"/>
              </a:rPr>
              <a:t>圖片輪播目前有合作優惠店家</a:t>
            </a: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食物 的圖片&#10;&#10;描述是以非常高的可信度產生">
            <a:extLst>
              <a:ext uri="{FF2B5EF4-FFF2-40B4-BE49-F238E27FC236}">
                <a16:creationId xmlns:a16="http://schemas.microsoft.com/office/drawing/2014/main" id="{F96344AC-BB87-4B19-ADE3-C78EA2AB8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4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75B782AF-F220-47F6-8CA1-19C5AFFFD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1929" y="4675886"/>
            <a:ext cx="2532157" cy="1605083"/>
          </a:xfrm>
        </p:spPr>
      </p:pic>
      <p:pic>
        <p:nvPicPr>
          <p:cNvPr id="9" name="圖片 9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886506E3-F197-4417-BF02-CB67D6370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4556451"/>
            <a:ext cx="2868705" cy="223641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164AA58-6D01-499A-BFDD-C91B2C89BFF9}"/>
              </a:ext>
            </a:extLst>
          </p:cNvPr>
          <p:cNvSpPr txBox="1"/>
          <p:nvPr/>
        </p:nvSpPr>
        <p:spPr>
          <a:xfrm>
            <a:off x="10479741" y="4491317"/>
            <a:ext cx="16674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Index.php</a:t>
            </a:r>
          </a:p>
        </p:txBody>
      </p:sp>
    </p:spTree>
    <p:extLst>
      <p:ext uri="{BB962C8B-B14F-4D97-AF65-F5344CB8AC3E}">
        <p14:creationId xmlns:p14="http://schemas.microsoft.com/office/powerpoint/2010/main" val="230901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4F4F3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圖片 4" descr="一張含有 相片, 差異, 螢幕擷取畫面, 多種 的圖片&#10;&#10;描述是以非常高的可信度產生">
            <a:extLst>
              <a:ext uri="{FF2B5EF4-FFF2-40B4-BE49-F238E27FC236}">
                <a16:creationId xmlns:a16="http://schemas.microsoft.com/office/drawing/2014/main" id="{69A76895-5509-461C-8010-E17C5E9B8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" b="1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6">
            <a:extLst>
              <a:ext uri="{FF2B5EF4-FFF2-40B4-BE49-F238E27FC236}">
                <a16:creationId xmlns:a16="http://schemas.microsoft.com/office/drawing/2014/main" id="{7232628C-F504-4F92-A522-A53C824D0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285" y="1334362"/>
            <a:ext cx="2890508" cy="210219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76A29D9-87C3-420A-8985-4354FD46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52" y="4362225"/>
            <a:ext cx="2083191" cy="2143885"/>
          </a:xfrm>
        </p:spPr>
        <p:txBody>
          <a:bodyPr>
            <a:normAutofit/>
          </a:bodyPr>
          <a:lstStyle/>
          <a:p>
            <a:r>
              <a:rPr lang="zh-TW" altLang="en-US" sz="3800">
                <a:solidFill>
                  <a:srgbClr val="FFFFFF"/>
                </a:solidFill>
                <a:ea typeface="新細明體"/>
                <a:cs typeface="Calibri Light"/>
              </a:rPr>
              <a:t>顯示有合作的店家</a:t>
            </a:r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68E0D037-88F5-46DE-AA73-2A009EBFE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694" y="4783827"/>
            <a:ext cx="3442447" cy="136928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F331FA-12F5-4E80-8480-211BA1CB0684}"/>
              </a:ext>
            </a:extLst>
          </p:cNvPr>
          <p:cNvSpPr txBox="1"/>
          <p:nvPr/>
        </p:nvSpPr>
        <p:spPr>
          <a:xfrm>
            <a:off x="8238564" y="5665694"/>
            <a:ext cx="16674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Index.php</a:t>
            </a:r>
          </a:p>
        </p:txBody>
      </p:sp>
    </p:spTree>
    <p:extLst>
      <p:ext uri="{BB962C8B-B14F-4D97-AF65-F5344CB8AC3E}">
        <p14:creationId xmlns:p14="http://schemas.microsoft.com/office/powerpoint/2010/main" val="47118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70B52-1B90-4924-B0B3-83EB5064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zh-TW" altLang="en-US" sz="3200" b="1">
                <a:ea typeface="新細明體"/>
                <a:cs typeface="Calibri Light"/>
              </a:rPr>
              <a:t>google API 取得資料</a:t>
            </a:r>
            <a:endParaRPr lang="zh-TW" altLang="en-US" sz="4000" b="1">
              <a:cs typeface="Calibri Light" panose="020F0302020204030204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6832DF2-5A1F-4A03-A155-DD851DDD2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*python </a:t>
            </a:r>
            <a:r>
              <a:rPr lang="zh-CN" altLang="en-US" sz="2400">
                <a:ea typeface="等线"/>
                <a:cs typeface="Calibri"/>
              </a:rPr>
              <a:t>編碼問題</a:t>
            </a:r>
            <a:endParaRPr lang="en-US" altLang="zh-CN" sz="2400">
              <a:ea typeface="等线"/>
              <a:cs typeface="Calibri"/>
            </a:endParaRPr>
          </a:p>
          <a:p>
            <a:r>
              <a:rPr lang="en-US" sz="2400">
                <a:ea typeface="等线"/>
                <a:cs typeface="Calibri"/>
              </a:rPr>
              <a:t>*PHP SSL</a:t>
            </a:r>
            <a:r>
              <a:rPr lang="zh-TW" altLang="en-US" sz="2400">
                <a:ea typeface="等线"/>
                <a:cs typeface="Calibri"/>
              </a:rPr>
              <a:t>阻擋 (已解決)</a:t>
            </a:r>
            <a:endParaRPr lang="en-US" sz="2000">
              <a:ea typeface="等线"/>
              <a:cs typeface="Calibri"/>
            </a:endParaRPr>
          </a:p>
        </p:txBody>
      </p:sp>
      <p:pic>
        <p:nvPicPr>
          <p:cNvPr id="4" name="圖片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E5B51C0F-363C-450D-9309-8A427979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135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9" name="圖片 9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EBADAC31-B165-4E73-B70F-B9350F2C1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31" t="40266" b="47754"/>
          <a:stretch/>
        </p:blipFill>
        <p:spPr>
          <a:xfrm>
            <a:off x="251012" y="3643592"/>
            <a:ext cx="4312026" cy="968327"/>
          </a:xfrm>
          <a:prstGeom prst="rect">
            <a:avLst/>
          </a:prstGeom>
        </p:spPr>
      </p:pic>
      <p:pic>
        <p:nvPicPr>
          <p:cNvPr id="11" name="圖片 11">
            <a:extLst>
              <a:ext uri="{FF2B5EF4-FFF2-40B4-BE49-F238E27FC236}">
                <a16:creationId xmlns:a16="http://schemas.microsoft.com/office/drawing/2014/main" id="{2D0D5C29-CE94-47D0-83D2-B2EFE827B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91" y="4496921"/>
            <a:ext cx="2705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DFCDC-D822-46B0-97EF-915CCB52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2565642"/>
            <a:ext cx="3651467" cy="1676603"/>
          </a:xfrm>
        </p:spPr>
        <p:txBody>
          <a:bodyPr>
            <a:normAutofit/>
          </a:bodyPr>
          <a:lstStyle/>
          <a:p>
            <a:r>
              <a:rPr lang="zh-TW" altLang="en-US">
                <a:ea typeface="新細明體"/>
                <a:cs typeface="Calibri Light"/>
              </a:rPr>
              <a:t>優惠使用資訊</a:t>
            </a:r>
            <a:endParaRPr lang="zh-TW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66D720-7EF4-488C-9E8B-B3B7054D6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4" name="圖片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E10C8B32-0AA6-496E-B7F5-17E9D077E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2" r="-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70805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22F1B7-CC63-4C56-9743-069B3DFE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53" y="2467031"/>
            <a:ext cx="3651467" cy="1676603"/>
          </a:xfrm>
        </p:spPr>
        <p:txBody>
          <a:bodyPr>
            <a:normAutofit/>
          </a:bodyPr>
          <a:lstStyle/>
          <a:p>
            <a:r>
              <a:rPr lang="zh-TW" altLang="en-US">
                <a:ea typeface="新細明體"/>
                <a:cs typeface="Calibri Light"/>
              </a:rPr>
              <a:t>簡介頁</a:t>
            </a:r>
            <a:endParaRPr lang="zh-TW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C02109-04DF-4184-A9AC-3E6EA1B69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7C659FBC-7240-4A2D-86BD-6C6750C4A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3" r="-2" b="-2"/>
          <a:stretch/>
        </p:blipFill>
        <p:spPr>
          <a:xfrm>
            <a:off x="5849291" y="1281963"/>
            <a:ext cx="4863533" cy="44195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0316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1075B-79E3-4304-AD52-91501E3C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zh-TW" altLang="en-US" sz="3600">
                <a:ea typeface="新細明體"/>
                <a:cs typeface="Calibri Light"/>
              </a:rPr>
              <a:t>需要合作的MAIL處OR資料庫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2DD26571-A5B8-4E55-961D-2CBB6A540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5" b="1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33C676-A8E7-40E3-BFB1-522557C42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4675886"/>
            <a:ext cx="6675627" cy="1605083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36761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11</Slides>
  <Notes>0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2" baseType="lpstr">
      <vt:lpstr>Office Theme</vt:lpstr>
      <vt:lpstr>優惠站 網頁</vt:lpstr>
      <vt:lpstr>我所使用的模板</vt:lpstr>
      <vt:lpstr>./CSS/修改後</vt:lpstr>
      <vt:lpstr>圖片輪播目前有合作優惠店家</vt:lpstr>
      <vt:lpstr>顯示有合作的店家</vt:lpstr>
      <vt:lpstr>google API 取得資料</vt:lpstr>
      <vt:lpstr>優惠使用資訊</vt:lpstr>
      <vt:lpstr>簡介頁</vt:lpstr>
      <vt:lpstr>需要合作的MAIL處OR資料庫</vt:lpstr>
      <vt:lpstr>←資料庫(要砍index.php 705行) ↙MAIL (失敗)</vt:lpstr>
      <vt:lpstr>thanks.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revision>111</cp:revision>
  <dcterms:created xsi:type="dcterms:W3CDTF">2020-01-04T06:59:42Z</dcterms:created>
  <dcterms:modified xsi:type="dcterms:W3CDTF">2020-01-06T12:34:03Z</dcterms:modified>
</cp:coreProperties>
</file>